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82" r:id="rId2"/>
    <p:sldId id="883" r:id="rId3"/>
    <p:sldId id="884" r:id="rId4"/>
    <p:sldId id="885" r:id="rId5"/>
    <p:sldId id="88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301.  SIANTHO NA’NG HUN ZANG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Take Time to be Holy </a:t>
            </a:r>
          </a:p>
          <a:p>
            <a:r>
              <a:rPr lang="en-US" sz="1500" dirty="0"/>
              <a:t>Siam. 20:7</a:t>
            </a:r>
          </a:p>
          <a:p>
            <a:r>
              <a:rPr lang="en-US" sz="1500" dirty="0" err="1"/>
              <a:t>Wiliam</a:t>
            </a:r>
            <a:r>
              <a:rPr lang="en-US" sz="1500" dirty="0"/>
              <a:t> D. </a:t>
            </a:r>
            <a:r>
              <a:rPr lang="en-US" sz="1500" dirty="0" err="1"/>
              <a:t>Longstaff</a:t>
            </a:r>
            <a:r>
              <a:rPr lang="en-US" sz="1500" dirty="0"/>
              <a:t>, 1822-1894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876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Tate pawl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7993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mi a kin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Nang’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7101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tai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bang a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4145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lung hi di-de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2467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301.  SIANTHO NA’NG HUN ZANG IN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2018-12-14T15:07:26Z</dcterms:modified>
</cp:coreProperties>
</file>